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pt-BR"/>
    </a:defPPr>
    <a:lvl1pPr marL="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1pPr>
    <a:lvl2pPr marL="4080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2pPr>
    <a:lvl3pPr marL="8161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3pPr>
    <a:lvl4pPr marL="12242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4pPr>
    <a:lvl5pPr marL="16323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5pPr>
    <a:lvl6pPr marL="20403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6pPr>
    <a:lvl7pPr marL="24484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7pPr>
    <a:lvl8pPr marL="28565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8pPr>
    <a:lvl9pPr marL="32646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EB319"/>
    <a:srgbClr val="824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09" autoAdjust="0"/>
    <p:restoredTop sz="94648"/>
  </p:normalViewPr>
  <p:slideViewPr>
    <p:cSldViewPr>
      <p:cViewPr>
        <p:scale>
          <a:sx n="110" d="100"/>
          <a:sy n="110" d="100"/>
        </p:scale>
        <p:origin x="2064" y="7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831B0-8F77-4EBF-B65D-B4C902F3362D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A6F26-C700-42D5-85BB-12071E3D55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1pPr>
    <a:lvl2pPr marL="8636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2pPr>
    <a:lvl3pPr marL="17273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3pPr>
    <a:lvl4pPr marL="25909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4pPr>
    <a:lvl5pPr marL="34546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5pPr>
    <a:lvl6pPr marL="43182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6pPr>
    <a:lvl7pPr marL="51819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7pPr>
    <a:lvl8pPr marL="604556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8pPr>
    <a:lvl9pPr marL="690921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A6F26-C700-42D5-85BB-12071E3D557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7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2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8" y="366185"/>
            <a:ext cx="1157287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7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39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1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2999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1508">
                <a:solidFill>
                  <a:schemeClr val="tx1">
                    <a:tint val="75000"/>
                  </a:schemeClr>
                </a:solidFill>
              </a:defRPr>
            </a:lvl1pPr>
            <a:lvl2pPr marL="342835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2pPr>
            <a:lvl3pPr marL="685670" indent="0">
              <a:buNone/>
              <a:defRPr sz="1206">
                <a:solidFill>
                  <a:schemeClr val="tx1">
                    <a:tint val="75000"/>
                  </a:schemeClr>
                </a:solidFill>
              </a:defRPr>
            </a:lvl3pPr>
            <a:lvl4pPr marL="1028505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4pPr>
            <a:lvl5pPr marL="137133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5pPr>
            <a:lvl6pPr marL="171417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6pPr>
            <a:lvl7pPr marL="205700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7pPr>
            <a:lvl8pPr marL="239984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8pPr>
            <a:lvl9pPr marL="274267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7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8"/>
            <a:ext cx="2273498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00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2396"/>
            </a:lvl1pPr>
            <a:lvl2pPr>
              <a:defRPr sz="2095"/>
            </a:lvl2pPr>
            <a:lvl3pPr>
              <a:defRPr sz="1793"/>
            </a:lvl3pPr>
            <a:lvl4pPr>
              <a:defRPr sz="1508"/>
            </a:lvl4pPr>
            <a:lvl5pPr>
              <a:defRPr sz="1508"/>
            </a:lvl5pPr>
            <a:lvl6pPr>
              <a:defRPr sz="1508"/>
            </a:lvl6pPr>
            <a:lvl7pPr>
              <a:defRPr sz="1508"/>
            </a:lvl7pPr>
            <a:lvl8pPr>
              <a:defRPr sz="1508"/>
            </a:lvl8pPr>
            <a:lvl9pPr>
              <a:defRPr sz="150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3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2396"/>
            </a:lvl1pPr>
            <a:lvl2pPr marL="342835" indent="0">
              <a:buNone/>
              <a:defRPr sz="2095"/>
            </a:lvl2pPr>
            <a:lvl3pPr marL="685670" indent="0">
              <a:buNone/>
              <a:defRPr sz="1793"/>
            </a:lvl3pPr>
            <a:lvl4pPr marL="1028505" indent="0">
              <a:buNone/>
              <a:defRPr sz="1508"/>
            </a:lvl4pPr>
            <a:lvl5pPr marL="1371339" indent="0">
              <a:buNone/>
              <a:defRPr sz="1508"/>
            </a:lvl5pPr>
            <a:lvl6pPr marL="1714174" indent="0">
              <a:buNone/>
              <a:defRPr sz="1508"/>
            </a:lvl6pPr>
            <a:lvl7pPr marL="2057009" indent="0">
              <a:buNone/>
              <a:defRPr sz="1508"/>
            </a:lvl7pPr>
            <a:lvl8pPr marL="2399844" indent="0">
              <a:buNone/>
              <a:defRPr sz="1508"/>
            </a:lvl8pPr>
            <a:lvl9pPr marL="2742679" indent="0">
              <a:buNone/>
              <a:defRPr sz="1508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5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8CB0-80C3-4A03-979F-44D6FC4F81F3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8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670" rtl="0" eaLnBrk="1" latinLnBrk="0" hangingPunct="1"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26" indent="-257126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7107" indent="-214272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95" kern="1200">
          <a:solidFill>
            <a:schemeClr val="tx1"/>
          </a:solidFill>
          <a:latin typeface="+mn-lt"/>
          <a:ea typeface="+mn-ea"/>
          <a:cs typeface="+mn-cs"/>
        </a:defRPr>
      </a:lvl2pPr>
      <a:lvl3pPr marL="85708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19992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8" kern="1200">
          <a:solidFill>
            <a:schemeClr val="tx1"/>
          </a:solidFill>
          <a:latin typeface="+mn-lt"/>
          <a:ea typeface="+mn-ea"/>
          <a:cs typeface="+mn-cs"/>
        </a:defRPr>
      </a:lvl4pPr>
      <a:lvl5pPr marL="154275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8" kern="1200">
          <a:solidFill>
            <a:schemeClr val="tx1"/>
          </a:solidFill>
          <a:latin typeface="+mn-lt"/>
          <a:ea typeface="+mn-ea"/>
          <a:cs typeface="+mn-cs"/>
        </a:defRPr>
      </a:lvl5pPr>
      <a:lvl6pPr marL="188559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6pPr>
      <a:lvl7pPr marL="222842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7pPr>
      <a:lvl8pPr marL="2571261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8pPr>
      <a:lvl9pPr marL="2914096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3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67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50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33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17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00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984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267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47"/>
          <p:cNvSpPr txBox="1">
            <a:spLocks noChangeArrowheads="1"/>
          </p:cNvSpPr>
          <p:nvPr/>
        </p:nvSpPr>
        <p:spPr bwMode="auto">
          <a:xfrm>
            <a:off x="165976" y="2339752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INTRODUÇÃO E/OU FUNDAMENTO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-13293" y="983989"/>
            <a:ext cx="5137452" cy="2388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endParaRPr lang="pt-BR" sz="9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36"/>
          <p:cNvSpPr txBox="1">
            <a:spLocks noChangeArrowheads="1"/>
          </p:cNvSpPr>
          <p:nvPr/>
        </p:nvSpPr>
        <p:spPr bwMode="auto">
          <a:xfrm>
            <a:off x="187377" y="1407821"/>
            <a:ext cx="4734720" cy="35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571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pt-BR" sz="5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Universidade Federal do Pará /UFPA; Belém, PA; email@ufpa.com.br;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Rural da Amazônia/UFRA, Belém, PA;email@ufra.com.br;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Estudante de  Pós-graduação; UFPA; Campus, Belém, PA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35574" y="2843808"/>
            <a:ext cx="4810674" cy="62927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pt-BR" sz="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5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847"/>
          <p:cNvSpPr txBox="1">
            <a:spLocks noChangeArrowheads="1"/>
          </p:cNvSpPr>
          <p:nvPr/>
        </p:nvSpPr>
        <p:spPr bwMode="auto">
          <a:xfrm>
            <a:off x="153258" y="4499992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DESCRIÇÃO DO CASO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68730" y="5004048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sp>
        <p:nvSpPr>
          <p:cNvPr id="46" name="Text Box 847"/>
          <p:cNvSpPr txBox="1">
            <a:spLocks noChangeArrowheads="1"/>
          </p:cNvSpPr>
          <p:nvPr/>
        </p:nvSpPr>
        <p:spPr bwMode="auto">
          <a:xfrm>
            <a:off x="173363" y="6660232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 E/OU CONCLUSÃO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66110" y="7092280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A4EB25-5E40-4C92-979F-FF1D9BEF218D}"/>
              </a:ext>
            </a:extLst>
          </p:cNvPr>
          <p:cNvSpPr txBox="1"/>
          <p:nvPr/>
        </p:nvSpPr>
        <p:spPr>
          <a:xfrm>
            <a:off x="3640677" y="256240"/>
            <a:ext cx="1352624" cy="4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DA INSTITUIÇÃO </a:t>
            </a:r>
          </a:p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AUTOR</a:t>
            </a: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FEEDD5D0-3C9F-4C07-A42C-05E4288375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15" y="73853"/>
            <a:ext cx="1042136" cy="729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4980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1319</TotalTime>
  <Words>107</Words>
  <Application>Microsoft Office PowerPoint</Application>
  <PresentationFormat>Apresentação na tela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Cejem Eventos</cp:lastModifiedBy>
  <cp:revision>122</cp:revision>
  <dcterms:created xsi:type="dcterms:W3CDTF">2014-03-28T14:43:32Z</dcterms:created>
  <dcterms:modified xsi:type="dcterms:W3CDTF">2024-05-08T12:41:24Z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1758756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