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66E"/>
    <a:srgbClr val="2B3A58"/>
    <a:srgbClr val="E8DEDF"/>
    <a:srgbClr val="FF00FF"/>
    <a:srgbClr val="A13D34"/>
    <a:srgbClr val="FFC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>
        <p:guide orient="horz" pos="37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jem Eventos" userId="a8b158b9b9537080" providerId="LiveId" clId="{115267D4-627D-49CC-8CF7-57E7D0F67760}"/>
    <pc:docChg chg="modSld">
      <pc:chgData name="Cejem Eventos" userId="a8b158b9b9537080" providerId="LiveId" clId="{115267D4-627D-49CC-8CF7-57E7D0F67760}" dt="2024-05-13T17:42:59.632" v="17" actId="20577"/>
      <pc:docMkLst>
        <pc:docMk/>
      </pc:docMkLst>
      <pc:sldChg chg="modSp mod">
        <pc:chgData name="Cejem Eventos" userId="a8b158b9b9537080" providerId="LiveId" clId="{115267D4-627D-49CC-8CF7-57E7D0F67760}" dt="2024-05-13T17:42:59.632" v="17" actId="20577"/>
        <pc:sldMkLst>
          <pc:docMk/>
          <pc:sldMk cId="4075596880" sldId="258"/>
        </pc:sldMkLst>
        <pc:spChg chg="mod">
          <ac:chgData name="Cejem Eventos" userId="a8b158b9b9537080" providerId="LiveId" clId="{115267D4-627D-49CC-8CF7-57E7D0F67760}" dt="2024-05-13T17:42:55.250" v="10" actId="20577"/>
          <ac:spMkLst>
            <pc:docMk/>
            <pc:sldMk cId="4075596880" sldId="258"/>
            <ac:spMk id="2" creationId="{32697FEB-2391-A8B4-64A5-F0383BD26878}"/>
          </ac:spMkLst>
        </pc:spChg>
        <pc:spChg chg="mod">
          <ac:chgData name="Cejem Eventos" userId="a8b158b9b9537080" providerId="LiveId" clId="{115267D4-627D-49CC-8CF7-57E7D0F67760}" dt="2024-05-13T17:42:59.632" v="17" actId="20577"/>
          <ac:spMkLst>
            <pc:docMk/>
            <pc:sldMk cId="4075596880" sldId="258"/>
            <ac:spMk id="3" creationId="{1FECA304-6520-0A33-2104-D4B5A7B41E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D9969-B101-05F9-9C70-107F65179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0" y="3150802"/>
            <a:ext cx="9071429" cy="1250845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84D882-7062-214A-4498-A352BB61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6569" y="5316040"/>
            <a:ext cx="9071429" cy="1040309"/>
          </a:xfrm>
        </p:spPr>
        <p:txBody>
          <a:bodyPr anchor="ctr"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A0A7A2-6286-FFAF-5C15-B01710F7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ACCC1-D31E-C945-C942-9F3667E2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01E9C2-4D54-78FC-C0BA-D370EACE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4FC27D9-5197-6749-C753-ACA8E7C3F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2" y="161959"/>
            <a:ext cx="3747156" cy="2626757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1844E77-F589-60AE-C532-F295E09F954C}"/>
              </a:ext>
            </a:extLst>
          </p:cNvPr>
          <p:cNvCxnSpPr>
            <a:cxnSpLocks/>
          </p:cNvCxnSpPr>
          <p:nvPr userDrawn="1"/>
        </p:nvCxnSpPr>
        <p:spPr>
          <a:xfrm>
            <a:off x="1596569" y="4980807"/>
            <a:ext cx="5084450" cy="0"/>
          </a:xfrm>
          <a:prstGeom prst="line">
            <a:avLst/>
          </a:prstGeom>
          <a:ln w="57150">
            <a:solidFill>
              <a:srgbClr val="CF3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E84E0E4-BB17-D38D-435F-A1CA1D904862}"/>
              </a:ext>
            </a:extLst>
          </p:cNvPr>
          <p:cNvCxnSpPr>
            <a:cxnSpLocks/>
          </p:cNvCxnSpPr>
          <p:nvPr userDrawn="1"/>
        </p:nvCxnSpPr>
        <p:spPr>
          <a:xfrm>
            <a:off x="5611175" y="4858843"/>
            <a:ext cx="5084450" cy="0"/>
          </a:xfrm>
          <a:prstGeom prst="line">
            <a:avLst/>
          </a:prstGeom>
          <a:ln w="57150">
            <a:solidFill>
              <a:srgbClr val="2B3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6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8B412-B258-1664-32FF-01E44FA4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9DD19F-CAB3-6D34-36AB-65DAF441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A6764-C26D-4FF2-48E4-7AB841BB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0D9570-1BBF-AC43-82DD-ACF28284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4D1859-3540-E74F-72E1-B294BF92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F9C9425-7C98-951A-FE27-F5DEB3C0311F}"/>
              </a:ext>
            </a:extLst>
          </p:cNvPr>
          <p:cNvSpPr/>
          <p:nvPr userDrawn="1"/>
        </p:nvSpPr>
        <p:spPr>
          <a:xfrm>
            <a:off x="0" y="0"/>
            <a:ext cx="281354" cy="2414954"/>
          </a:xfrm>
          <a:prstGeom prst="rect">
            <a:avLst/>
          </a:prstGeom>
          <a:solidFill>
            <a:srgbClr val="2B3A5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EBBDDA0-FB6B-6C88-D233-3A6008545020}"/>
              </a:ext>
            </a:extLst>
          </p:cNvPr>
          <p:cNvSpPr/>
          <p:nvPr userDrawn="1"/>
        </p:nvSpPr>
        <p:spPr>
          <a:xfrm>
            <a:off x="0" y="365125"/>
            <a:ext cx="752733" cy="1325562"/>
          </a:xfrm>
          <a:prstGeom prst="rect">
            <a:avLst/>
          </a:prstGeom>
          <a:solidFill>
            <a:srgbClr val="CF366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7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09AD7-B2E4-424E-D09F-E12CB8E5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EAD9DF-5ACF-261F-A4C5-3C3868881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1980BB-5FC2-CADA-A6BD-E4E117FA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A86464-C0BA-65E3-3EDF-B3C55B41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39090-41F9-DF0B-1BF4-A61577BF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0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1FF2C-5FF2-9D8D-5403-E21445E4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F0A167-E77C-7354-6222-4E3BC737D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566BCF-9CF9-E467-16EC-3386EFD1B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0EF74-F0F3-F4B6-99D6-F024D103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3328FA-D889-5EC4-8751-A15C14A0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EF1FE-7B31-5417-F94B-B2C607FF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35541DFE-AC1A-B5B7-239E-852B19666346}"/>
              </a:ext>
            </a:extLst>
          </p:cNvPr>
          <p:cNvSpPr/>
          <p:nvPr userDrawn="1"/>
        </p:nvSpPr>
        <p:spPr>
          <a:xfrm>
            <a:off x="882302" y="6473213"/>
            <a:ext cx="9842500" cy="393700"/>
          </a:xfrm>
          <a:custGeom>
            <a:avLst/>
            <a:gdLst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127000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00" h="393700">
                <a:moveTo>
                  <a:pt x="0" y="0"/>
                </a:moveTo>
                <a:lnTo>
                  <a:pt x="9842500" y="0"/>
                </a:lnTo>
                <a:lnTo>
                  <a:pt x="9448800" y="393700"/>
                </a:lnTo>
                <a:lnTo>
                  <a:pt x="48526" y="393700"/>
                </a:lnTo>
                <a:cubicBezTo>
                  <a:pt x="307189" y="246120"/>
                  <a:pt x="251793" y="110178"/>
                  <a:pt x="0" y="0"/>
                </a:cubicBezTo>
                <a:close/>
              </a:path>
            </a:pathLst>
          </a:custGeom>
          <a:solidFill>
            <a:srgbClr val="FFC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DD1D8BB-0DE8-6BB5-7118-38C6CB485EB3}"/>
              </a:ext>
            </a:extLst>
          </p:cNvPr>
          <p:cNvSpPr/>
          <p:nvPr userDrawn="1"/>
        </p:nvSpPr>
        <p:spPr>
          <a:xfrm>
            <a:off x="9940705" y="4957747"/>
            <a:ext cx="2263571" cy="1909166"/>
          </a:xfrm>
          <a:custGeom>
            <a:avLst/>
            <a:gdLst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36441 w 1536441"/>
              <a:gd name="connsiteY0" fmla="*/ 0 h 1981200"/>
              <a:gd name="connsiteX1" fmla="*/ 1536441 w 1536441"/>
              <a:gd name="connsiteY1" fmla="*/ 1981200 h 1981200"/>
              <a:gd name="connsiteX2" fmla="*/ 0 w 1536441"/>
              <a:gd name="connsiteY2" fmla="*/ 1976415 h 1981200"/>
              <a:gd name="connsiteX3" fmla="*/ 1536441 w 1536441"/>
              <a:gd name="connsiteY3" fmla="*/ 0 h 1981200"/>
              <a:gd name="connsiteX0" fmla="*/ 1517780 w 1517780"/>
              <a:gd name="connsiteY0" fmla="*/ 0 h 1981200"/>
              <a:gd name="connsiteX1" fmla="*/ 1517780 w 1517780"/>
              <a:gd name="connsiteY1" fmla="*/ 1981200 h 1981200"/>
              <a:gd name="connsiteX2" fmla="*/ 0 w 1517780"/>
              <a:gd name="connsiteY2" fmla="*/ 1976415 h 1981200"/>
              <a:gd name="connsiteX3" fmla="*/ 1517780 w 1517780"/>
              <a:gd name="connsiteY3" fmla="*/ 0 h 1981200"/>
              <a:gd name="connsiteX0" fmla="*/ 1542662 w 1542662"/>
              <a:gd name="connsiteY0" fmla="*/ 0 h 1981200"/>
              <a:gd name="connsiteX1" fmla="*/ 1517780 w 1542662"/>
              <a:gd name="connsiteY1" fmla="*/ 1981200 h 1981200"/>
              <a:gd name="connsiteX2" fmla="*/ 0 w 1542662"/>
              <a:gd name="connsiteY2" fmla="*/ 1976415 h 1981200"/>
              <a:gd name="connsiteX3" fmla="*/ 1542662 w 1542662"/>
              <a:gd name="connsiteY3" fmla="*/ 0 h 1981200"/>
              <a:gd name="connsiteX0" fmla="*/ 1524000 w 1524000"/>
              <a:gd name="connsiteY0" fmla="*/ 0 h 1894114"/>
              <a:gd name="connsiteX1" fmla="*/ 1517780 w 1524000"/>
              <a:gd name="connsiteY1" fmla="*/ 1894114 h 1894114"/>
              <a:gd name="connsiteX2" fmla="*/ 0 w 1524000"/>
              <a:gd name="connsiteY2" fmla="*/ 1889329 h 1894114"/>
              <a:gd name="connsiteX3" fmla="*/ 1524000 w 1524000"/>
              <a:gd name="connsiteY3" fmla="*/ 0 h 1894114"/>
              <a:gd name="connsiteX0" fmla="*/ 1524000 w 1524000"/>
              <a:gd name="connsiteY0" fmla="*/ 0 h 1889329"/>
              <a:gd name="connsiteX1" fmla="*/ 1517780 w 1524000"/>
              <a:gd name="connsiteY1" fmla="*/ 1875453 h 1889329"/>
              <a:gd name="connsiteX2" fmla="*/ 0 w 1524000"/>
              <a:gd name="connsiteY2" fmla="*/ 1889329 h 1889329"/>
              <a:gd name="connsiteX3" fmla="*/ 1524000 w 1524000"/>
              <a:gd name="connsiteY3" fmla="*/ 0 h 1889329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33053 w 1533053"/>
              <a:gd name="connsiteY0" fmla="*/ 0 h 1875453"/>
              <a:gd name="connsiteX1" fmla="*/ 1526833 w 1533053"/>
              <a:gd name="connsiteY1" fmla="*/ 1875453 h 1875453"/>
              <a:gd name="connsiteX2" fmla="*/ 0 w 1533053"/>
              <a:gd name="connsiteY2" fmla="*/ 1870668 h 1875453"/>
              <a:gd name="connsiteX3" fmla="*/ 1533053 w 1533053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276" h="1875453">
                <a:moveTo>
                  <a:pt x="1533053" y="0"/>
                </a:moveTo>
                <a:cubicBezTo>
                  <a:pt x="1530980" y="631371"/>
                  <a:pt x="1537960" y="1244082"/>
                  <a:pt x="1535887" y="1875453"/>
                </a:cubicBezTo>
                <a:lnTo>
                  <a:pt x="0" y="1870668"/>
                </a:lnTo>
                <a:cubicBezTo>
                  <a:pt x="575590" y="1013531"/>
                  <a:pt x="1247790" y="1953847"/>
                  <a:pt x="1533053" y="0"/>
                </a:cubicBezTo>
                <a:close/>
              </a:path>
            </a:pathLst>
          </a:custGeom>
          <a:solidFill>
            <a:srgbClr val="A13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0B3953-D6ED-5203-19CD-ED35E234B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43" y="6412450"/>
            <a:ext cx="959565" cy="38811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C8EC2F-DF19-19EF-B6B4-66309C9B62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" y="6214900"/>
            <a:ext cx="731410" cy="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19AD7-8A04-A494-EF5F-50BE39F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1A6EC3-7A2F-AC36-81B2-D2317B2E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34B966-5725-7D03-0297-625EE062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4D882D-CB78-CCF5-7301-A4B924169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0F4CF3-A81A-0F1C-F34B-F42424E6D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D3DEDC-180F-4F98-41A9-D19F1C50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4B5637-2307-1B4F-2935-87081222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CEAB99-9D81-74C2-5A70-3D51E1E4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A12BAEBA-B0FF-AF7A-957C-3ED4658FDFE8}"/>
              </a:ext>
            </a:extLst>
          </p:cNvPr>
          <p:cNvSpPr/>
          <p:nvPr userDrawn="1"/>
        </p:nvSpPr>
        <p:spPr>
          <a:xfrm>
            <a:off x="882302" y="6473213"/>
            <a:ext cx="9842500" cy="393700"/>
          </a:xfrm>
          <a:custGeom>
            <a:avLst/>
            <a:gdLst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127000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00" h="393700">
                <a:moveTo>
                  <a:pt x="0" y="0"/>
                </a:moveTo>
                <a:lnTo>
                  <a:pt x="9842500" y="0"/>
                </a:lnTo>
                <a:lnTo>
                  <a:pt x="9448800" y="393700"/>
                </a:lnTo>
                <a:lnTo>
                  <a:pt x="48526" y="393700"/>
                </a:lnTo>
                <a:cubicBezTo>
                  <a:pt x="307189" y="246120"/>
                  <a:pt x="251793" y="110178"/>
                  <a:pt x="0" y="0"/>
                </a:cubicBezTo>
                <a:close/>
              </a:path>
            </a:pathLst>
          </a:custGeom>
          <a:solidFill>
            <a:srgbClr val="FFC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867D25BA-30B7-7472-FFC3-D213D53319FB}"/>
              </a:ext>
            </a:extLst>
          </p:cNvPr>
          <p:cNvSpPr/>
          <p:nvPr userDrawn="1"/>
        </p:nvSpPr>
        <p:spPr>
          <a:xfrm>
            <a:off x="9940705" y="4957747"/>
            <a:ext cx="2263571" cy="1909166"/>
          </a:xfrm>
          <a:custGeom>
            <a:avLst/>
            <a:gdLst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36441 w 1536441"/>
              <a:gd name="connsiteY0" fmla="*/ 0 h 1981200"/>
              <a:gd name="connsiteX1" fmla="*/ 1536441 w 1536441"/>
              <a:gd name="connsiteY1" fmla="*/ 1981200 h 1981200"/>
              <a:gd name="connsiteX2" fmla="*/ 0 w 1536441"/>
              <a:gd name="connsiteY2" fmla="*/ 1976415 h 1981200"/>
              <a:gd name="connsiteX3" fmla="*/ 1536441 w 1536441"/>
              <a:gd name="connsiteY3" fmla="*/ 0 h 1981200"/>
              <a:gd name="connsiteX0" fmla="*/ 1517780 w 1517780"/>
              <a:gd name="connsiteY0" fmla="*/ 0 h 1981200"/>
              <a:gd name="connsiteX1" fmla="*/ 1517780 w 1517780"/>
              <a:gd name="connsiteY1" fmla="*/ 1981200 h 1981200"/>
              <a:gd name="connsiteX2" fmla="*/ 0 w 1517780"/>
              <a:gd name="connsiteY2" fmla="*/ 1976415 h 1981200"/>
              <a:gd name="connsiteX3" fmla="*/ 1517780 w 1517780"/>
              <a:gd name="connsiteY3" fmla="*/ 0 h 1981200"/>
              <a:gd name="connsiteX0" fmla="*/ 1542662 w 1542662"/>
              <a:gd name="connsiteY0" fmla="*/ 0 h 1981200"/>
              <a:gd name="connsiteX1" fmla="*/ 1517780 w 1542662"/>
              <a:gd name="connsiteY1" fmla="*/ 1981200 h 1981200"/>
              <a:gd name="connsiteX2" fmla="*/ 0 w 1542662"/>
              <a:gd name="connsiteY2" fmla="*/ 1976415 h 1981200"/>
              <a:gd name="connsiteX3" fmla="*/ 1542662 w 1542662"/>
              <a:gd name="connsiteY3" fmla="*/ 0 h 1981200"/>
              <a:gd name="connsiteX0" fmla="*/ 1524000 w 1524000"/>
              <a:gd name="connsiteY0" fmla="*/ 0 h 1894114"/>
              <a:gd name="connsiteX1" fmla="*/ 1517780 w 1524000"/>
              <a:gd name="connsiteY1" fmla="*/ 1894114 h 1894114"/>
              <a:gd name="connsiteX2" fmla="*/ 0 w 1524000"/>
              <a:gd name="connsiteY2" fmla="*/ 1889329 h 1894114"/>
              <a:gd name="connsiteX3" fmla="*/ 1524000 w 1524000"/>
              <a:gd name="connsiteY3" fmla="*/ 0 h 1894114"/>
              <a:gd name="connsiteX0" fmla="*/ 1524000 w 1524000"/>
              <a:gd name="connsiteY0" fmla="*/ 0 h 1889329"/>
              <a:gd name="connsiteX1" fmla="*/ 1517780 w 1524000"/>
              <a:gd name="connsiteY1" fmla="*/ 1875453 h 1889329"/>
              <a:gd name="connsiteX2" fmla="*/ 0 w 1524000"/>
              <a:gd name="connsiteY2" fmla="*/ 1889329 h 1889329"/>
              <a:gd name="connsiteX3" fmla="*/ 1524000 w 1524000"/>
              <a:gd name="connsiteY3" fmla="*/ 0 h 1889329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33053 w 1533053"/>
              <a:gd name="connsiteY0" fmla="*/ 0 h 1875453"/>
              <a:gd name="connsiteX1" fmla="*/ 1526833 w 1533053"/>
              <a:gd name="connsiteY1" fmla="*/ 1875453 h 1875453"/>
              <a:gd name="connsiteX2" fmla="*/ 0 w 1533053"/>
              <a:gd name="connsiteY2" fmla="*/ 1870668 h 1875453"/>
              <a:gd name="connsiteX3" fmla="*/ 1533053 w 1533053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276" h="1875453">
                <a:moveTo>
                  <a:pt x="1533053" y="0"/>
                </a:moveTo>
                <a:cubicBezTo>
                  <a:pt x="1530980" y="631371"/>
                  <a:pt x="1537960" y="1244082"/>
                  <a:pt x="1535887" y="1875453"/>
                </a:cubicBezTo>
                <a:lnTo>
                  <a:pt x="0" y="1870668"/>
                </a:lnTo>
                <a:cubicBezTo>
                  <a:pt x="575590" y="1013531"/>
                  <a:pt x="1247790" y="1953847"/>
                  <a:pt x="1533053" y="0"/>
                </a:cubicBezTo>
                <a:close/>
              </a:path>
            </a:pathLst>
          </a:custGeom>
          <a:solidFill>
            <a:srgbClr val="A13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F35CA9F-71F5-AC16-D85E-17123090F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43" y="6412450"/>
            <a:ext cx="959565" cy="38811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F16B81A-5F37-440F-6636-B69AB0095E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" y="6214900"/>
            <a:ext cx="731410" cy="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E340E-DD7A-8E27-DA3A-044B8C4A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633AE2-34CA-8AF0-F64F-D8B9A872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E661E0-F5E5-9B37-1334-193D213A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46A471-9F4A-C909-528C-E2C72966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37011C86-B921-4AEF-3797-7D9C10D4B235}"/>
              </a:ext>
            </a:extLst>
          </p:cNvPr>
          <p:cNvSpPr/>
          <p:nvPr userDrawn="1"/>
        </p:nvSpPr>
        <p:spPr>
          <a:xfrm>
            <a:off x="882302" y="6473213"/>
            <a:ext cx="9842500" cy="393700"/>
          </a:xfrm>
          <a:custGeom>
            <a:avLst/>
            <a:gdLst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127000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00" h="393700">
                <a:moveTo>
                  <a:pt x="0" y="0"/>
                </a:moveTo>
                <a:lnTo>
                  <a:pt x="9842500" y="0"/>
                </a:lnTo>
                <a:lnTo>
                  <a:pt x="9448800" y="393700"/>
                </a:lnTo>
                <a:lnTo>
                  <a:pt x="48526" y="393700"/>
                </a:lnTo>
                <a:cubicBezTo>
                  <a:pt x="307189" y="246120"/>
                  <a:pt x="251793" y="110178"/>
                  <a:pt x="0" y="0"/>
                </a:cubicBezTo>
                <a:close/>
              </a:path>
            </a:pathLst>
          </a:custGeom>
          <a:solidFill>
            <a:srgbClr val="FFC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0423FAB-91C8-19ED-0AF1-881BFD43983D}"/>
              </a:ext>
            </a:extLst>
          </p:cNvPr>
          <p:cNvSpPr/>
          <p:nvPr userDrawn="1"/>
        </p:nvSpPr>
        <p:spPr>
          <a:xfrm>
            <a:off x="9940705" y="4957747"/>
            <a:ext cx="2263571" cy="1909166"/>
          </a:xfrm>
          <a:custGeom>
            <a:avLst/>
            <a:gdLst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36441 w 1536441"/>
              <a:gd name="connsiteY0" fmla="*/ 0 h 1981200"/>
              <a:gd name="connsiteX1" fmla="*/ 1536441 w 1536441"/>
              <a:gd name="connsiteY1" fmla="*/ 1981200 h 1981200"/>
              <a:gd name="connsiteX2" fmla="*/ 0 w 1536441"/>
              <a:gd name="connsiteY2" fmla="*/ 1976415 h 1981200"/>
              <a:gd name="connsiteX3" fmla="*/ 1536441 w 1536441"/>
              <a:gd name="connsiteY3" fmla="*/ 0 h 1981200"/>
              <a:gd name="connsiteX0" fmla="*/ 1517780 w 1517780"/>
              <a:gd name="connsiteY0" fmla="*/ 0 h 1981200"/>
              <a:gd name="connsiteX1" fmla="*/ 1517780 w 1517780"/>
              <a:gd name="connsiteY1" fmla="*/ 1981200 h 1981200"/>
              <a:gd name="connsiteX2" fmla="*/ 0 w 1517780"/>
              <a:gd name="connsiteY2" fmla="*/ 1976415 h 1981200"/>
              <a:gd name="connsiteX3" fmla="*/ 1517780 w 1517780"/>
              <a:gd name="connsiteY3" fmla="*/ 0 h 1981200"/>
              <a:gd name="connsiteX0" fmla="*/ 1542662 w 1542662"/>
              <a:gd name="connsiteY0" fmla="*/ 0 h 1981200"/>
              <a:gd name="connsiteX1" fmla="*/ 1517780 w 1542662"/>
              <a:gd name="connsiteY1" fmla="*/ 1981200 h 1981200"/>
              <a:gd name="connsiteX2" fmla="*/ 0 w 1542662"/>
              <a:gd name="connsiteY2" fmla="*/ 1976415 h 1981200"/>
              <a:gd name="connsiteX3" fmla="*/ 1542662 w 1542662"/>
              <a:gd name="connsiteY3" fmla="*/ 0 h 1981200"/>
              <a:gd name="connsiteX0" fmla="*/ 1524000 w 1524000"/>
              <a:gd name="connsiteY0" fmla="*/ 0 h 1894114"/>
              <a:gd name="connsiteX1" fmla="*/ 1517780 w 1524000"/>
              <a:gd name="connsiteY1" fmla="*/ 1894114 h 1894114"/>
              <a:gd name="connsiteX2" fmla="*/ 0 w 1524000"/>
              <a:gd name="connsiteY2" fmla="*/ 1889329 h 1894114"/>
              <a:gd name="connsiteX3" fmla="*/ 1524000 w 1524000"/>
              <a:gd name="connsiteY3" fmla="*/ 0 h 1894114"/>
              <a:gd name="connsiteX0" fmla="*/ 1524000 w 1524000"/>
              <a:gd name="connsiteY0" fmla="*/ 0 h 1889329"/>
              <a:gd name="connsiteX1" fmla="*/ 1517780 w 1524000"/>
              <a:gd name="connsiteY1" fmla="*/ 1875453 h 1889329"/>
              <a:gd name="connsiteX2" fmla="*/ 0 w 1524000"/>
              <a:gd name="connsiteY2" fmla="*/ 1889329 h 1889329"/>
              <a:gd name="connsiteX3" fmla="*/ 1524000 w 1524000"/>
              <a:gd name="connsiteY3" fmla="*/ 0 h 1889329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33053 w 1533053"/>
              <a:gd name="connsiteY0" fmla="*/ 0 h 1875453"/>
              <a:gd name="connsiteX1" fmla="*/ 1526833 w 1533053"/>
              <a:gd name="connsiteY1" fmla="*/ 1875453 h 1875453"/>
              <a:gd name="connsiteX2" fmla="*/ 0 w 1533053"/>
              <a:gd name="connsiteY2" fmla="*/ 1870668 h 1875453"/>
              <a:gd name="connsiteX3" fmla="*/ 1533053 w 1533053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276" h="1875453">
                <a:moveTo>
                  <a:pt x="1533053" y="0"/>
                </a:moveTo>
                <a:cubicBezTo>
                  <a:pt x="1530980" y="631371"/>
                  <a:pt x="1537960" y="1244082"/>
                  <a:pt x="1535887" y="1875453"/>
                </a:cubicBezTo>
                <a:lnTo>
                  <a:pt x="0" y="1870668"/>
                </a:lnTo>
                <a:cubicBezTo>
                  <a:pt x="575590" y="1013531"/>
                  <a:pt x="1247790" y="1953847"/>
                  <a:pt x="1533053" y="0"/>
                </a:cubicBezTo>
                <a:close/>
              </a:path>
            </a:pathLst>
          </a:custGeom>
          <a:solidFill>
            <a:srgbClr val="A13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EB9DD2-8561-FA92-159A-32CEAF508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43" y="6412450"/>
            <a:ext cx="959565" cy="3881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6DDFE9B-4D65-4C2A-B45E-F85FC681C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" y="6214900"/>
            <a:ext cx="731410" cy="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7BC67E-784B-8755-21FB-055885CB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277FF4-538A-A164-A7B6-DB49C4E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9AE88B-8440-B462-EC16-3CC17121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D4CBE9-6374-36F7-903F-2C1A95B71BD4}"/>
              </a:ext>
            </a:extLst>
          </p:cNvPr>
          <p:cNvSpPr/>
          <p:nvPr userDrawn="1"/>
        </p:nvSpPr>
        <p:spPr>
          <a:xfrm>
            <a:off x="882302" y="6473213"/>
            <a:ext cx="9842500" cy="393700"/>
          </a:xfrm>
          <a:custGeom>
            <a:avLst/>
            <a:gdLst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127000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  <a:gd name="connsiteX0" fmla="*/ 0 w 9842500"/>
              <a:gd name="connsiteY0" fmla="*/ 0 h 393700"/>
              <a:gd name="connsiteX1" fmla="*/ 9842500 w 9842500"/>
              <a:gd name="connsiteY1" fmla="*/ 0 h 393700"/>
              <a:gd name="connsiteX2" fmla="*/ 9448800 w 9842500"/>
              <a:gd name="connsiteY2" fmla="*/ 393700 h 393700"/>
              <a:gd name="connsiteX3" fmla="*/ 48526 w 9842500"/>
              <a:gd name="connsiteY3" fmla="*/ 393700 h 393700"/>
              <a:gd name="connsiteX4" fmla="*/ 0 w 9842500"/>
              <a:gd name="connsiteY4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2500" h="393700">
                <a:moveTo>
                  <a:pt x="0" y="0"/>
                </a:moveTo>
                <a:lnTo>
                  <a:pt x="9842500" y="0"/>
                </a:lnTo>
                <a:lnTo>
                  <a:pt x="9448800" y="393700"/>
                </a:lnTo>
                <a:lnTo>
                  <a:pt x="48526" y="393700"/>
                </a:lnTo>
                <a:cubicBezTo>
                  <a:pt x="307189" y="246120"/>
                  <a:pt x="251793" y="110178"/>
                  <a:pt x="0" y="0"/>
                </a:cubicBezTo>
                <a:close/>
              </a:path>
            </a:pathLst>
          </a:custGeom>
          <a:solidFill>
            <a:srgbClr val="FFC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23E7A455-C2EC-7293-46B1-43617502E830}"/>
              </a:ext>
            </a:extLst>
          </p:cNvPr>
          <p:cNvSpPr/>
          <p:nvPr userDrawn="1"/>
        </p:nvSpPr>
        <p:spPr>
          <a:xfrm>
            <a:off x="9940705" y="4957747"/>
            <a:ext cx="2263571" cy="1909166"/>
          </a:xfrm>
          <a:custGeom>
            <a:avLst/>
            <a:gdLst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24000 w 1524000"/>
              <a:gd name="connsiteY0" fmla="*/ 0 h 1981200"/>
              <a:gd name="connsiteX1" fmla="*/ 1524000 w 1524000"/>
              <a:gd name="connsiteY1" fmla="*/ 1981200 h 1981200"/>
              <a:gd name="connsiteX2" fmla="*/ 0 w 1524000"/>
              <a:gd name="connsiteY2" fmla="*/ 1957754 h 1981200"/>
              <a:gd name="connsiteX3" fmla="*/ 1524000 w 1524000"/>
              <a:gd name="connsiteY3" fmla="*/ 0 h 1981200"/>
              <a:gd name="connsiteX0" fmla="*/ 1536441 w 1536441"/>
              <a:gd name="connsiteY0" fmla="*/ 0 h 1981200"/>
              <a:gd name="connsiteX1" fmla="*/ 1536441 w 1536441"/>
              <a:gd name="connsiteY1" fmla="*/ 1981200 h 1981200"/>
              <a:gd name="connsiteX2" fmla="*/ 0 w 1536441"/>
              <a:gd name="connsiteY2" fmla="*/ 1976415 h 1981200"/>
              <a:gd name="connsiteX3" fmla="*/ 1536441 w 1536441"/>
              <a:gd name="connsiteY3" fmla="*/ 0 h 1981200"/>
              <a:gd name="connsiteX0" fmla="*/ 1517780 w 1517780"/>
              <a:gd name="connsiteY0" fmla="*/ 0 h 1981200"/>
              <a:gd name="connsiteX1" fmla="*/ 1517780 w 1517780"/>
              <a:gd name="connsiteY1" fmla="*/ 1981200 h 1981200"/>
              <a:gd name="connsiteX2" fmla="*/ 0 w 1517780"/>
              <a:gd name="connsiteY2" fmla="*/ 1976415 h 1981200"/>
              <a:gd name="connsiteX3" fmla="*/ 1517780 w 1517780"/>
              <a:gd name="connsiteY3" fmla="*/ 0 h 1981200"/>
              <a:gd name="connsiteX0" fmla="*/ 1542662 w 1542662"/>
              <a:gd name="connsiteY0" fmla="*/ 0 h 1981200"/>
              <a:gd name="connsiteX1" fmla="*/ 1517780 w 1542662"/>
              <a:gd name="connsiteY1" fmla="*/ 1981200 h 1981200"/>
              <a:gd name="connsiteX2" fmla="*/ 0 w 1542662"/>
              <a:gd name="connsiteY2" fmla="*/ 1976415 h 1981200"/>
              <a:gd name="connsiteX3" fmla="*/ 1542662 w 1542662"/>
              <a:gd name="connsiteY3" fmla="*/ 0 h 1981200"/>
              <a:gd name="connsiteX0" fmla="*/ 1524000 w 1524000"/>
              <a:gd name="connsiteY0" fmla="*/ 0 h 1894114"/>
              <a:gd name="connsiteX1" fmla="*/ 1517780 w 1524000"/>
              <a:gd name="connsiteY1" fmla="*/ 1894114 h 1894114"/>
              <a:gd name="connsiteX2" fmla="*/ 0 w 1524000"/>
              <a:gd name="connsiteY2" fmla="*/ 1889329 h 1894114"/>
              <a:gd name="connsiteX3" fmla="*/ 1524000 w 1524000"/>
              <a:gd name="connsiteY3" fmla="*/ 0 h 1894114"/>
              <a:gd name="connsiteX0" fmla="*/ 1524000 w 1524000"/>
              <a:gd name="connsiteY0" fmla="*/ 0 h 1889329"/>
              <a:gd name="connsiteX1" fmla="*/ 1517780 w 1524000"/>
              <a:gd name="connsiteY1" fmla="*/ 1875453 h 1889329"/>
              <a:gd name="connsiteX2" fmla="*/ 0 w 1524000"/>
              <a:gd name="connsiteY2" fmla="*/ 1889329 h 1889329"/>
              <a:gd name="connsiteX3" fmla="*/ 1524000 w 1524000"/>
              <a:gd name="connsiteY3" fmla="*/ 0 h 1889329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24000 w 1524000"/>
              <a:gd name="connsiteY0" fmla="*/ 0 h 1875453"/>
              <a:gd name="connsiteX1" fmla="*/ 1517780 w 1524000"/>
              <a:gd name="connsiteY1" fmla="*/ 1875453 h 1875453"/>
              <a:gd name="connsiteX2" fmla="*/ 0 w 1524000"/>
              <a:gd name="connsiteY2" fmla="*/ 1870668 h 1875453"/>
              <a:gd name="connsiteX3" fmla="*/ 1524000 w 1524000"/>
              <a:gd name="connsiteY3" fmla="*/ 0 h 1875453"/>
              <a:gd name="connsiteX0" fmla="*/ 1533053 w 1533053"/>
              <a:gd name="connsiteY0" fmla="*/ 0 h 1875453"/>
              <a:gd name="connsiteX1" fmla="*/ 1526833 w 1533053"/>
              <a:gd name="connsiteY1" fmla="*/ 1875453 h 1875453"/>
              <a:gd name="connsiteX2" fmla="*/ 0 w 1533053"/>
              <a:gd name="connsiteY2" fmla="*/ 1870668 h 1875453"/>
              <a:gd name="connsiteX3" fmla="*/ 1533053 w 1533053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  <a:gd name="connsiteX0" fmla="*/ 1533053 w 1536276"/>
              <a:gd name="connsiteY0" fmla="*/ 0 h 1875453"/>
              <a:gd name="connsiteX1" fmla="*/ 1535887 w 1536276"/>
              <a:gd name="connsiteY1" fmla="*/ 1875453 h 1875453"/>
              <a:gd name="connsiteX2" fmla="*/ 0 w 1536276"/>
              <a:gd name="connsiteY2" fmla="*/ 1870668 h 1875453"/>
              <a:gd name="connsiteX3" fmla="*/ 1533053 w 1536276"/>
              <a:gd name="connsiteY3" fmla="*/ 0 h 18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276" h="1875453">
                <a:moveTo>
                  <a:pt x="1533053" y="0"/>
                </a:moveTo>
                <a:cubicBezTo>
                  <a:pt x="1530980" y="631371"/>
                  <a:pt x="1537960" y="1244082"/>
                  <a:pt x="1535887" y="1875453"/>
                </a:cubicBezTo>
                <a:lnTo>
                  <a:pt x="0" y="1870668"/>
                </a:lnTo>
                <a:cubicBezTo>
                  <a:pt x="575590" y="1013531"/>
                  <a:pt x="1247790" y="1953847"/>
                  <a:pt x="1533053" y="0"/>
                </a:cubicBezTo>
                <a:close/>
              </a:path>
            </a:pathLst>
          </a:custGeom>
          <a:solidFill>
            <a:srgbClr val="A13D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26C1E3-D63B-8176-D823-5636CFECD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543" y="6412450"/>
            <a:ext cx="959565" cy="3881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F6DB58-7471-C91E-25C3-1654A31E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" y="6214900"/>
            <a:ext cx="731410" cy="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1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EE8109E1-9A2B-C842-0496-8FC449ADE0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rgbClr val="E8DEDF"/>
              </a:gs>
              <a:gs pos="83000">
                <a:srgbClr val="E8DEDF"/>
              </a:gs>
              <a:gs pos="100000">
                <a:srgbClr val="E8DE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D96873-34D8-1A77-27F4-BFA9C1AF0B1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7637"/>
            <a:ext cx="10317898" cy="41027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38A3392-C24C-F370-81EB-1D518274CD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20000"/>
                </a:schemeClr>
              </a:gs>
              <a:gs pos="74000">
                <a:srgbClr val="E8DEDF"/>
              </a:gs>
              <a:gs pos="83000">
                <a:srgbClr val="E8DEDF"/>
              </a:gs>
              <a:gs pos="100000">
                <a:srgbClr val="E8DED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71129E-0BF8-38B7-7D95-45072927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A50270-7103-4BEE-5663-1DB70E38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1CF311-1C4E-880B-39FA-DBA26D61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A378-F3CA-49ED-838E-5B677022FADB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89287-C1CF-82FC-BC02-4911CEF55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EC1C8-786B-ABB0-AA16-9C432C4F1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8155-A725-449B-BB12-296870A437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11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3A58"/>
          </a:solidFill>
          <a:latin typeface="+mn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90000"/>
        </a:lnSpc>
        <a:spcBef>
          <a:spcPts val="1000"/>
        </a:spcBef>
        <a:buClr>
          <a:srgbClr val="A13D34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97FEB-2391-A8B4-64A5-F0383BD26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A13D34"/>
                </a:solidFill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ECA304-6520-0A33-2104-D4B5A7B41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9179"/>
            <a:ext cx="9144000" cy="1655762"/>
          </a:xfrm>
        </p:spPr>
        <p:txBody>
          <a:bodyPr/>
          <a:lstStyle/>
          <a:p>
            <a:r>
              <a:rPr lang="pt-BR"/>
              <a:t>Autores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559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263B59C7-ADED-6987-E497-D1C3DF01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8BD6D96B-5517-B182-5697-7E45AA96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238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Tema do Office</vt:lpstr>
      <vt:lpstr>Título do trabalho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</dc:title>
  <dc:creator>Sociedade Pernambucana Cardiologia</dc:creator>
  <cp:lastModifiedBy>Cejem Eventos</cp:lastModifiedBy>
  <cp:revision>3</cp:revision>
  <dcterms:created xsi:type="dcterms:W3CDTF">2024-03-25T17:55:27Z</dcterms:created>
  <dcterms:modified xsi:type="dcterms:W3CDTF">2024-05-13T17:43:00Z</dcterms:modified>
</cp:coreProperties>
</file>